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17D72D54-F482-4A03-B9D1-E02961BC87F4}" type="datetimeFigureOut">
              <a:rPr lang="en-US" smtClean="0"/>
              <a:pPr/>
              <a:t>6/2/2011</a:t>
            </a:fld>
            <a:endParaRPr lang="en-US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6F5644E8-1B0E-4123-8291-AAB21C984E8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Raising money for social workers to help children with cancer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Dean Kisciras, Christian Lusardi, Nicholas Freeman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Slogan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Why raise money for social workers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Aside physical concerns a person who is diagnosed with cancer experiences conflicting emotions</a:t>
            </a:r>
          </a:p>
          <a:p>
            <a:r>
              <a:rPr lang="en-US" dirty="0" smtClean="0"/>
              <a:t>Fear, anxiety, uncertainty about the future</a:t>
            </a:r>
          </a:p>
          <a:p>
            <a:r>
              <a:rPr lang="en-US" dirty="0" smtClean="0"/>
              <a:t>Social workers are professionals that help people find effective ways to cope with a cancer diagnosis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Cancer Facts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Cancer is a group of diseases characterized by uncontrolled growth and spread of abnormal cells</a:t>
            </a:r>
          </a:p>
          <a:p>
            <a:r>
              <a:rPr lang="en-US" dirty="0" smtClean="0"/>
              <a:t>Cancer is caused by both external (chemicals, radiation, and viruses) and internal (hormones, immune conditions, and inherited mutations) factors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Cancer Statistics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Every 1 out of 4 Americans have cancer </a:t>
            </a:r>
          </a:p>
          <a:p>
            <a:r>
              <a:rPr lang="en-US" dirty="0" smtClean="0"/>
              <a:t>In 2008 there were about 565,650 Americans expected to die of cancer</a:t>
            </a:r>
          </a:p>
          <a:p>
            <a:r>
              <a:rPr lang="en-US" dirty="0" smtClean="0"/>
              <a:t>Lung cancer is the leading cause of cancer death in the United States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Childhood cancer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 the United States in 2007, approximately 10,400 children under age 15 were diagnosed with cancer and about 1,545 children will die from the disease</a:t>
            </a:r>
          </a:p>
          <a:p>
            <a:r>
              <a:rPr lang="en-US" dirty="0" smtClean="0"/>
              <a:t>1 to 2 children develop cancer each year for every 10,000 children in the United States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Money paid for cancer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National Cancer Institute estimates overall annual costs for cancer at $107 billion</a:t>
            </a:r>
          </a:p>
          <a:p>
            <a:r>
              <a:rPr lang="en-US" dirty="0" smtClean="0"/>
              <a:t> $37 billion for direct medical costs</a:t>
            </a:r>
          </a:p>
          <a:p>
            <a:r>
              <a:rPr lang="en-US" dirty="0" smtClean="0"/>
              <a:t> $11 billion for morbidity costs</a:t>
            </a:r>
          </a:p>
          <a:p>
            <a:r>
              <a:rPr lang="en-US" dirty="0" smtClean="0"/>
              <a:t> $59 billion for mortality costs.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Bake Sale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raise money for this we are going to have a bake sale at Parks and Rec. </a:t>
            </a:r>
          </a:p>
          <a:p>
            <a:r>
              <a:rPr lang="en-US" dirty="0" smtClean="0"/>
              <a:t>We are going to have two bake sales</a:t>
            </a:r>
          </a:p>
          <a:p>
            <a:r>
              <a:rPr lang="en-US" dirty="0" smtClean="0"/>
              <a:t>We are aiming to raise $150 for each bake sale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Fundraiser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 our fundraiser we will be having a water balloon fight at Ballard Park </a:t>
            </a:r>
          </a:p>
          <a:p>
            <a:r>
              <a:rPr lang="en-US" dirty="0" smtClean="0"/>
              <a:t>We will be aiming to raise $200</a:t>
            </a:r>
          </a:p>
          <a:p>
            <a:r>
              <a:rPr lang="en-US" dirty="0" smtClean="0"/>
              <a:t>100 kids </a:t>
            </a:r>
          </a:p>
          <a:p>
            <a:r>
              <a:rPr lang="en-US" dirty="0" smtClean="0"/>
              <a:t>$2 a person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Where does the money go?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money goes to Children’s Cancer Fund in Westchester, Connecticut</a:t>
            </a:r>
          </a:p>
          <a:p>
            <a:r>
              <a:rPr lang="en-US" dirty="0" smtClean="0"/>
              <a:t>$500 will be donated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chnic">
  <a:themeElements>
    <a:clrScheme name="Foundry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94</TotalTime>
  <Words>316</Words>
  <Application>Microsoft Office PowerPoint</Application>
  <PresentationFormat>On-screen Show (4:3)</PresentationFormat>
  <Paragraphs>34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Technic</vt:lpstr>
      <vt:lpstr>Raising money for social workers to help children with cancer</vt:lpstr>
      <vt:lpstr>Why raise money for social workers</vt:lpstr>
      <vt:lpstr>Cancer Facts</vt:lpstr>
      <vt:lpstr>Cancer Statistics</vt:lpstr>
      <vt:lpstr>Childhood cancer</vt:lpstr>
      <vt:lpstr>Money paid for cancer</vt:lpstr>
      <vt:lpstr>Bake Sale </vt:lpstr>
      <vt:lpstr>Fundraiser </vt:lpstr>
      <vt:lpstr>Where does the money go?</vt:lpstr>
      <vt:lpstr>Slogan </vt:lpstr>
    </vt:vector>
  </TitlesOfParts>
  <Company>Ridgefield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deankisciras</dc:creator>
  <cp:lastModifiedBy>deankisciras</cp:lastModifiedBy>
  <cp:revision>20</cp:revision>
  <dcterms:created xsi:type="dcterms:W3CDTF">2011-05-24T14:19:02Z</dcterms:created>
  <dcterms:modified xsi:type="dcterms:W3CDTF">2011-06-02T11:55:49Z</dcterms:modified>
</cp:coreProperties>
</file>

<file path=docProps/thumbnail.jpeg>
</file>